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59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CEE"/>
    <a:srgbClr val="00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698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4320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SAMUEL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05801" y="175729"/>
            <a:ext cx="435119" cy="4320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SAMUEL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2999"/>
            <a:ext cx="4343400" cy="470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2438400" y="3124200"/>
            <a:ext cx="1905000" cy="954107"/>
          </a:xfrm>
          <a:prstGeom prst="rect">
            <a:avLst/>
          </a:prstGeom>
          <a:solidFill>
            <a:srgbClr val="124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tx1"/>
                </a:solidFill>
                <a:latin typeface="Curlz MT" pitchFamily="82" charset="0"/>
              </a:rPr>
              <a:t>Polish Remover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1 and 2 Samuel are one book in Hebrew canon </a:t>
            </a:r>
            <a:endParaRPr lang="en-US" sz="2800" dirty="0">
              <a:latin typeface="Magneto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4320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SAMUEL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648425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1</a:t>
            </a:r>
            <a:r>
              <a:rPr lang="en-US" sz="2800" baseline="30000" dirty="0" smtClean="0">
                <a:latin typeface="Magneto" pitchFamily="82" charset="0"/>
              </a:rPr>
              <a:t>st</a:t>
            </a:r>
            <a:r>
              <a:rPr lang="en-US" sz="2800" dirty="0" smtClean="0">
                <a:latin typeface="Magneto" pitchFamily="82" charset="0"/>
              </a:rPr>
              <a:t> of 4 Kings in LXX and Vulgate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255607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1 Samuel = 1 Kings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9025" y="3048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2 Samuel = 2 Kings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3516775"/>
            <a:ext cx="473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1 Kings = 3 Kings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39923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2 Kings = 4 Kings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4320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SAMUEL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7620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From the birth of Samuel to the death of Saul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4320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SAMUEL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7" name="Picture 6" descr="Isra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762000"/>
            <a:ext cx="5867399" cy="4534241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41" name="Group 40"/>
          <p:cNvGrpSpPr/>
          <p:nvPr/>
        </p:nvGrpSpPr>
        <p:grpSpPr>
          <a:xfrm>
            <a:off x="2286000" y="2526268"/>
            <a:ext cx="1219200" cy="521732"/>
            <a:chOff x="2286000" y="2526268"/>
            <a:chExt cx="1219200" cy="521732"/>
          </a:xfrm>
        </p:grpSpPr>
        <p:sp>
          <p:nvSpPr>
            <p:cNvPr id="14" name="Oval 13"/>
            <p:cNvSpPr/>
            <p:nvPr/>
          </p:nvSpPr>
          <p:spPr>
            <a:xfrm>
              <a:off x="3048000" y="297180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0" y="25262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Ebenezer</a:t>
              </a:r>
            </a:p>
          </p:txBody>
        </p:sp>
      </p:grpSp>
      <p:sp>
        <p:nvSpPr>
          <p:cNvPr id="27" name="Freeform 26"/>
          <p:cNvSpPr/>
          <p:nvPr/>
        </p:nvSpPr>
        <p:spPr>
          <a:xfrm>
            <a:off x="3048000" y="2893671"/>
            <a:ext cx="841094" cy="230529"/>
          </a:xfrm>
          <a:custGeom>
            <a:avLst/>
            <a:gdLst>
              <a:gd name="connsiteX0" fmla="*/ 1192193 w 1192193"/>
              <a:gd name="connsiteY0" fmla="*/ 0 h 266218"/>
              <a:gd name="connsiteX1" fmla="*/ 914400 w 1192193"/>
              <a:gd name="connsiteY1" fmla="*/ 150471 h 266218"/>
              <a:gd name="connsiteX2" fmla="*/ 486137 w 1192193"/>
              <a:gd name="connsiteY2" fmla="*/ 266218 h 266218"/>
              <a:gd name="connsiteX3" fmla="*/ 254643 w 1192193"/>
              <a:gd name="connsiteY3" fmla="*/ 254643 h 266218"/>
              <a:gd name="connsiteX4" fmla="*/ 0 w 1192193"/>
              <a:gd name="connsiteY4" fmla="*/ 138896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193" h="266218">
                <a:moveTo>
                  <a:pt x="1192193" y="0"/>
                </a:moveTo>
                <a:lnTo>
                  <a:pt x="914400" y="150471"/>
                </a:lnTo>
                <a:lnTo>
                  <a:pt x="486137" y="266218"/>
                </a:lnTo>
                <a:lnTo>
                  <a:pt x="254643" y="254643"/>
                </a:lnTo>
                <a:lnTo>
                  <a:pt x="0" y="138896"/>
                </a:lnTo>
              </a:path>
            </a:pathLst>
          </a:cu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048718" y="3048000"/>
            <a:ext cx="999282" cy="1165185"/>
          </a:xfrm>
          <a:custGeom>
            <a:avLst/>
            <a:gdLst>
              <a:gd name="connsiteX0" fmla="*/ 636608 w 636608"/>
              <a:gd name="connsiteY0" fmla="*/ 0 h 1192193"/>
              <a:gd name="connsiteX1" fmla="*/ 567159 w 636608"/>
              <a:gd name="connsiteY1" fmla="*/ 289367 h 1192193"/>
              <a:gd name="connsiteX2" fmla="*/ 462987 w 636608"/>
              <a:gd name="connsiteY2" fmla="*/ 590309 h 1192193"/>
              <a:gd name="connsiteX3" fmla="*/ 335666 w 636608"/>
              <a:gd name="connsiteY3" fmla="*/ 879676 h 1192193"/>
              <a:gd name="connsiteX4" fmla="*/ 173620 w 636608"/>
              <a:gd name="connsiteY4" fmla="*/ 1088021 h 1192193"/>
              <a:gd name="connsiteX5" fmla="*/ 0 w 636608"/>
              <a:gd name="connsiteY5" fmla="*/ 1192193 h 11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608" h="1192193">
                <a:moveTo>
                  <a:pt x="636608" y="0"/>
                </a:moveTo>
                <a:lnTo>
                  <a:pt x="567159" y="289367"/>
                </a:lnTo>
                <a:lnTo>
                  <a:pt x="462987" y="590309"/>
                </a:lnTo>
                <a:lnTo>
                  <a:pt x="335666" y="879676"/>
                </a:lnTo>
                <a:lnTo>
                  <a:pt x="173620" y="1088021"/>
                </a:lnTo>
                <a:lnTo>
                  <a:pt x="0" y="1192193"/>
                </a:lnTo>
              </a:path>
            </a:pathLst>
          </a:cu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733800" y="2450068"/>
            <a:ext cx="1219200" cy="445532"/>
            <a:chOff x="3733800" y="2450068"/>
            <a:chExt cx="1219200" cy="445532"/>
          </a:xfrm>
        </p:grpSpPr>
        <p:sp>
          <p:nvSpPr>
            <p:cNvPr id="10" name="Oval 9"/>
            <p:cNvSpPr/>
            <p:nvPr/>
          </p:nvSpPr>
          <p:spPr>
            <a:xfrm>
              <a:off x="3886200" y="281940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24500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Shiloh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52600" y="2971800"/>
            <a:ext cx="1371600" cy="381000"/>
            <a:chOff x="1752600" y="2971800"/>
            <a:chExt cx="1219200" cy="381000"/>
          </a:xfrm>
        </p:grpSpPr>
        <p:sp>
          <p:nvSpPr>
            <p:cNvPr id="16" name="Oval 15"/>
            <p:cNvSpPr/>
            <p:nvPr/>
          </p:nvSpPr>
          <p:spPr>
            <a:xfrm>
              <a:off x="2667000" y="297180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52600" y="29834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Aphek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66800" y="4167943"/>
            <a:ext cx="1219200" cy="415632"/>
            <a:chOff x="1066800" y="4167943"/>
            <a:chExt cx="1219200" cy="415632"/>
          </a:xfrm>
        </p:grpSpPr>
        <p:sp>
          <p:nvSpPr>
            <p:cNvPr id="18" name="Oval 17"/>
            <p:cNvSpPr/>
            <p:nvPr/>
          </p:nvSpPr>
          <p:spPr>
            <a:xfrm>
              <a:off x="1992775" y="4167943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800" y="4214243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Ashdod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Travels of the Ark in 1 Samuel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4320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SAMUEL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4799" y="762000"/>
            <a:ext cx="580668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4320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SAMUEL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7620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Tumors</a:t>
            </a:r>
            <a:r>
              <a:rPr lang="en-US" sz="2800" dirty="0" smtClean="0">
                <a:latin typeface="Magneto" pitchFamily="82" charset="0"/>
              </a:rPr>
              <a:t> ~ KJV, </a:t>
            </a:r>
            <a:r>
              <a:rPr lang="en-US" sz="2800" dirty="0" err="1" smtClean="0">
                <a:solidFill>
                  <a:schemeClr val="bg1"/>
                </a:solidFill>
                <a:latin typeface="Magneto" pitchFamily="82" charset="0"/>
              </a:rPr>
              <a:t>emerods</a:t>
            </a:r>
            <a:endParaRPr lang="en-US" sz="2800" dirty="0" smtClean="0">
              <a:solidFill>
                <a:schemeClr val="bg1"/>
              </a:solidFill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4320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SAMUEL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7" name="Picture 6" descr="Isra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762000"/>
            <a:ext cx="5867399" cy="4534241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" name="Group 40"/>
          <p:cNvGrpSpPr/>
          <p:nvPr/>
        </p:nvGrpSpPr>
        <p:grpSpPr>
          <a:xfrm>
            <a:off x="2286000" y="2526268"/>
            <a:ext cx="1219200" cy="521732"/>
            <a:chOff x="2286000" y="2526268"/>
            <a:chExt cx="1219200" cy="521732"/>
          </a:xfrm>
        </p:grpSpPr>
        <p:sp>
          <p:nvSpPr>
            <p:cNvPr id="14" name="Oval 13"/>
            <p:cNvSpPr/>
            <p:nvPr/>
          </p:nvSpPr>
          <p:spPr>
            <a:xfrm>
              <a:off x="3048000" y="297180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0" y="25262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Ebenezer</a:t>
              </a: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1904999" y="4366643"/>
            <a:ext cx="819875" cy="445532"/>
            <a:chOff x="1904999" y="4366643"/>
            <a:chExt cx="819875" cy="445532"/>
          </a:xfrm>
        </p:grpSpPr>
        <p:sp>
          <p:nvSpPr>
            <p:cNvPr id="20" name="TextBox 19"/>
            <p:cNvSpPr txBox="1"/>
            <p:nvPr/>
          </p:nvSpPr>
          <p:spPr>
            <a:xfrm>
              <a:off x="1904999" y="4442843"/>
              <a:ext cx="819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Gath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514600" y="4366643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1905000" y="3780193"/>
            <a:ext cx="1066800" cy="434050"/>
            <a:chOff x="1905000" y="3780193"/>
            <a:chExt cx="1066800" cy="434050"/>
          </a:xfrm>
        </p:grpSpPr>
        <p:sp>
          <p:nvSpPr>
            <p:cNvPr id="22" name="Oval 21"/>
            <p:cNvSpPr/>
            <p:nvPr/>
          </p:nvSpPr>
          <p:spPr>
            <a:xfrm>
              <a:off x="2514600" y="4138043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5000" y="3780193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Ekron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2826150" y="4114800"/>
            <a:ext cx="1905000" cy="445625"/>
            <a:chOff x="2826150" y="4114800"/>
            <a:chExt cx="1905000" cy="445625"/>
          </a:xfrm>
        </p:grpSpPr>
        <p:sp>
          <p:nvSpPr>
            <p:cNvPr id="24" name="Oval 23"/>
            <p:cNvSpPr/>
            <p:nvPr/>
          </p:nvSpPr>
          <p:spPr>
            <a:xfrm>
              <a:off x="3031600" y="411480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26150" y="4191093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Beth Shemesh</a:t>
              </a:r>
            </a:p>
          </p:txBody>
        </p:sp>
      </p:grpSp>
      <p:sp>
        <p:nvSpPr>
          <p:cNvPr id="27" name="Freeform 26"/>
          <p:cNvSpPr/>
          <p:nvPr/>
        </p:nvSpPr>
        <p:spPr>
          <a:xfrm>
            <a:off x="3048000" y="2893671"/>
            <a:ext cx="841094" cy="230529"/>
          </a:xfrm>
          <a:custGeom>
            <a:avLst/>
            <a:gdLst>
              <a:gd name="connsiteX0" fmla="*/ 1192193 w 1192193"/>
              <a:gd name="connsiteY0" fmla="*/ 0 h 266218"/>
              <a:gd name="connsiteX1" fmla="*/ 914400 w 1192193"/>
              <a:gd name="connsiteY1" fmla="*/ 150471 h 266218"/>
              <a:gd name="connsiteX2" fmla="*/ 486137 w 1192193"/>
              <a:gd name="connsiteY2" fmla="*/ 266218 h 266218"/>
              <a:gd name="connsiteX3" fmla="*/ 254643 w 1192193"/>
              <a:gd name="connsiteY3" fmla="*/ 254643 h 266218"/>
              <a:gd name="connsiteX4" fmla="*/ 0 w 1192193"/>
              <a:gd name="connsiteY4" fmla="*/ 138896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193" h="266218">
                <a:moveTo>
                  <a:pt x="1192193" y="0"/>
                </a:moveTo>
                <a:lnTo>
                  <a:pt x="914400" y="150471"/>
                </a:lnTo>
                <a:lnTo>
                  <a:pt x="486137" y="266218"/>
                </a:lnTo>
                <a:lnTo>
                  <a:pt x="254643" y="254643"/>
                </a:lnTo>
                <a:lnTo>
                  <a:pt x="0" y="138896"/>
                </a:lnTo>
              </a:path>
            </a:pathLst>
          </a:cu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048718" y="3048000"/>
            <a:ext cx="999282" cy="1165185"/>
          </a:xfrm>
          <a:custGeom>
            <a:avLst/>
            <a:gdLst>
              <a:gd name="connsiteX0" fmla="*/ 636608 w 636608"/>
              <a:gd name="connsiteY0" fmla="*/ 0 h 1192193"/>
              <a:gd name="connsiteX1" fmla="*/ 567159 w 636608"/>
              <a:gd name="connsiteY1" fmla="*/ 289367 h 1192193"/>
              <a:gd name="connsiteX2" fmla="*/ 462987 w 636608"/>
              <a:gd name="connsiteY2" fmla="*/ 590309 h 1192193"/>
              <a:gd name="connsiteX3" fmla="*/ 335666 w 636608"/>
              <a:gd name="connsiteY3" fmla="*/ 879676 h 1192193"/>
              <a:gd name="connsiteX4" fmla="*/ 173620 w 636608"/>
              <a:gd name="connsiteY4" fmla="*/ 1088021 h 1192193"/>
              <a:gd name="connsiteX5" fmla="*/ 0 w 636608"/>
              <a:gd name="connsiteY5" fmla="*/ 1192193 h 11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608" h="1192193">
                <a:moveTo>
                  <a:pt x="636608" y="0"/>
                </a:moveTo>
                <a:lnTo>
                  <a:pt x="567159" y="289367"/>
                </a:lnTo>
                <a:lnTo>
                  <a:pt x="462987" y="590309"/>
                </a:lnTo>
                <a:lnTo>
                  <a:pt x="335666" y="879676"/>
                </a:lnTo>
                <a:lnTo>
                  <a:pt x="173620" y="1088021"/>
                </a:lnTo>
                <a:lnTo>
                  <a:pt x="0" y="1192193"/>
                </a:lnTo>
              </a:path>
            </a:pathLst>
          </a:cu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013995" y="4190035"/>
            <a:ext cx="532435" cy="231494"/>
          </a:xfrm>
          <a:custGeom>
            <a:avLst/>
            <a:gdLst>
              <a:gd name="connsiteX0" fmla="*/ 0 w 532435"/>
              <a:gd name="connsiteY0" fmla="*/ 0 h 231494"/>
              <a:gd name="connsiteX1" fmla="*/ 92597 w 532435"/>
              <a:gd name="connsiteY1" fmla="*/ 138897 h 231494"/>
              <a:gd name="connsiteX2" fmla="*/ 243068 w 532435"/>
              <a:gd name="connsiteY2" fmla="*/ 208345 h 231494"/>
              <a:gd name="connsiteX3" fmla="*/ 393539 w 532435"/>
              <a:gd name="connsiteY3" fmla="*/ 219919 h 231494"/>
              <a:gd name="connsiteX4" fmla="*/ 532435 w 532435"/>
              <a:gd name="connsiteY4" fmla="*/ 231494 h 23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435" h="231494">
                <a:moveTo>
                  <a:pt x="0" y="0"/>
                </a:moveTo>
                <a:lnTo>
                  <a:pt x="92597" y="138897"/>
                </a:lnTo>
                <a:lnTo>
                  <a:pt x="243068" y="208345"/>
                </a:lnTo>
                <a:lnTo>
                  <a:pt x="393539" y="219919"/>
                </a:lnTo>
                <a:lnTo>
                  <a:pt x="532435" y="231494"/>
                </a:lnTo>
              </a:path>
            </a:pathLst>
          </a:cu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523281" y="4190035"/>
            <a:ext cx="23149" cy="208345"/>
          </a:xfrm>
          <a:custGeom>
            <a:avLst/>
            <a:gdLst>
              <a:gd name="connsiteX0" fmla="*/ 0 w 23149"/>
              <a:gd name="connsiteY0" fmla="*/ 208345 h 208345"/>
              <a:gd name="connsiteX1" fmla="*/ 23149 w 23149"/>
              <a:gd name="connsiteY1" fmla="*/ 0 h 20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149" h="208345">
                <a:moveTo>
                  <a:pt x="0" y="208345"/>
                </a:moveTo>
                <a:lnTo>
                  <a:pt x="23149" y="0"/>
                </a:lnTo>
              </a:path>
            </a:pathLst>
          </a:cu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546430" y="4155311"/>
            <a:ext cx="520861" cy="81023"/>
          </a:xfrm>
          <a:custGeom>
            <a:avLst/>
            <a:gdLst>
              <a:gd name="connsiteX0" fmla="*/ 0 w 520861"/>
              <a:gd name="connsiteY0" fmla="*/ 11575 h 81023"/>
              <a:gd name="connsiteX1" fmla="*/ 162046 w 520861"/>
              <a:gd name="connsiteY1" fmla="*/ 69448 h 81023"/>
              <a:gd name="connsiteX2" fmla="*/ 324092 w 520861"/>
              <a:gd name="connsiteY2" fmla="*/ 81023 h 81023"/>
              <a:gd name="connsiteX3" fmla="*/ 474562 w 520861"/>
              <a:gd name="connsiteY3" fmla="*/ 34724 h 81023"/>
              <a:gd name="connsiteX4" fmla="*/ 520861 w 520861"/>
              <a:gd name="connsiteY4" fmla="*/ 0 h 8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861" h="81023">
                <a:moveTo>
                  <a:pt x="0" y="11575"/>
                </a:moveTo>
                <a:lnTo>
                  <a:pt x="162046" y="69448"/>
                </a:lnTo>
                <a:lnTo>
                  <a:pt x="324092" y="81023"/>
                </a:lnTo>
                <a:lnTo>
                  <a:pt x="474562" y="34724"/>
                </a:lnTo>
                <a:lnTo>
                  <a:pt x="520861" y="0"/>
                </a:lnTo>
              </a:path>
            </a:pathLst>
          </a:cu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067291" y="3946967"/>
            <a:ext cx="243068" cy="208344"/>
          </a:xfrm>
          <a:custGeom>
            <a:avLst/>
            <a:gdLst>
              <a:gd name="connsiteX0" fmla="*/ 0 w 243068"/>
              <a:gd name="connsiteY0" fmla="*/ 208344 h 208344"/>
              <a:gd name="connsiteX1" fmla="*/ 138896 w 243068"/>
              <a:gd name="connsiteY1" fmla="*/ 162046 h 208344"/>
              <a:gd name="connsiteX2" fmla="*/ 208344 w 243068"/>
              <a:gd name="connsiteY2" fmla="*/ 104172 h 208344"/>
              <a:gd name="connsiteX3" fmla="*/ 243068 w 243068"/>
              <a:gd name="connsiteY3" fmla="*/ 0 h 20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68" h="208344">
                <a:moveTo>
                  <a:pt x="0" y="208344"/>
                </a:moveTo>
                <a:lnTo>
                  <a:pt x="138896" y="162046"/>
                </a:lnTo>
                <a:lnTo>
                  <a:pt x="208344" y="104172"/>
                </a:lnTo>
                <a:lnTo>
                  <a:pt x="243068" y="0"/>
                </a:lnTo>
              </a:path>
            </a:pathLst>
          </a:cu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2"/>
          <p:cNvGrpSpPr/>
          <p:nvPr/>
        </p:nvGrpSpPr>
        <p:grpSpPr>
          <a:xfrm>
            <a:off x="3733800" y="2450068"/>
            <a:ext cx="1219200" cy="445532"/>
            <a:chOff x="3733800" y="2450068"/>
            <a:chExt cx="1219200" cy="445532"/>
          </a:xfrm>
        </p:grpSpPr>
        <p:sp>
          <p:nvSpPr>
            <p:cNvPr id="10" name="Oval 9"/>
            <p:cNvSpPr/>
            <p:nvPr/>
          </p:nvSpPr>
          <p:spPr>
            <a:xfrm>
              <a:off x="3886200" y="281940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24500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Shiloh</a:t>
              </a:r>
            </a:p>
          </p:txBody>
        </p:sp>
      </p:grpSp>
      <p:grpSp>
        <p:nvGrpSpPr>
          <p:cNvPr id="11" name="Group 33"/>
          <p:cNvGrpSpPr/>
          <p:nvPr/>
        </p:nvGrpSpPr>
        <p:grpSpPr>
          <a:xfrm>
            <a:off x="1752600" y="2971800"/>
            <a:ext cx="1371600" cy="381000"/>
            <a:chOff x="1752600" y="2971800"/>
            <a:chExt cx="1219200" cy="381000"/>
          </a:xfrm>
        </p:grpSpPr>
        <p:sp>
          <p:nvSpPr>
            <p:cNvPr id="16" name="Oval 15"/>
            <p:cNvSpPr/>
            <p:nvPr/>
          </p:nvSpPr>
          <p:spPr>
            <a:xfrm>
              <a:off x="2667000" y="297180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52600" y="29834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Aphek</a:t>
              </a:r>
            </a:p>
          </p:txBody>
        </p:sp>
      </p:grpSp>
      <p:grpSp>
        <p:nvGrpSpPr>
          <p:cNvPr id="12" name="Group 34"/>
          <p:cNvGrpSpPr/>
          <p:nvPr/>
        </p:nvGrpSpPr>
        <p:grpSpPr>
          <a:xfrm>
            <a:off x="1066800" y="4167943"/>
            <a:ext cx="1219200" cy="415632"/>
            <a:chOff x="1066800" y="4167943"/>
            <a:chExt cx="1219200" cy="415632"/>
          </a:xfrm>
        </p:grpSpPr>
        <p:sp>
          <p:nvSpPr>
            <p:cNvPr id="18" name="Oval 17"/>
            <p:cNvSpPr/>
            <p:nvPr/>
          </p:nvSpPr>
          <p:spPr>
            <a:xfrm>
              <a:off x="1992775" y="4167943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800" y="4214243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Ashdod</a:t>
              </a:r>
            </a:p>
          </p:txBody>
        </p:sp>
      </p:grpSp>
      <p:grpSp>
        <p:nvGrpSpPr>
          <p:cNvPr id="33" name="Group 38"/>
          <p:cNvGrpSpPr/>
          <p:nvPr/>
        </p:nvGrpSpPr>
        <p:grpSpPr>
          <a:xfrm>
            <a:off x="3124200" y="3516868"/>
            <a:ext cx="1905000" cy="468682"/>
            <a:chOff x="3124200" y="3516868"/>
            <a:chExt cx="1905000" cy="468682"/>
          </a:xfrm>
        </p:grpSpPr>
        <p:sp>
          <p:nvSpPr>
            <p:cNvPr id="8" name="Oval 7"/>
            <p:cNvSpPr/>
            <p:nvPr/>
          </p:nvSpPr>
          <p:spPr>
            <a:xfrm>
              <a:off x="3276600" y="390935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3516868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Kirjath Jearim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Travels of the Ark in 1 Samuel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Magneto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699</TotalTime>
  <Words>100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70</cp:revision>
  <dcterms:created xsi:type="dcterms:W3CDTF">2009-05-22T02:59:57Z</dcterms:created>
  <dcterms:modified xsi:type="dcterms:W3CDTF">2009-05-26T20:59:35Z</dcterms:modified>
</cp:coreProperties>
</file>